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5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4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3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06BBF-7D9D-4A62-A8A0-132887CEEE1C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D2A4-7CEA-49A6-8535-9A45D879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59630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Monday </a:t>
                      </a:r>
                      <a:r>
                        <a:rPr lang="en-US" sz="2800" dirty="0" smtClean="0"/>
                        <a:t>, November 22</a:t>
                      </a:r>
                      <a:r>
                        <a:rPr lang="en-US" sz="2800" baseline="30000" dirty="0" smtClean="0"/>
                        <a:t>nd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Unit 4 : We had a concert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Lesson 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1617" y="18918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OpenSans"/>
              </a:rPr>
              <a:t>1. Listen to the story and repeat. Act.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91921" y="24906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7" name="4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2817" y="1812461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04/hinh-4-unit-4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3205492"/>
            <a:ext cx="9078577" cy="35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31" y="235614"/>
            <a:ext cx="11775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3. Read and circle.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Amy and Leo </a:t>
            </a:r>
            <a:r>
              <a:rPr lang="en-US" sz="2800" b="0" i="1" baseline="30000" dirty="0" smtClean="0">
                <a:solidFill>
                  <a:srgbClr val="000000"/>
                </a:solidFill>
                <a:effectLst/>
                <a:latin typeface="OpenSans"/>
              </a:rPr>
              <a:t>1</a:t>
            </a:r>
            <a:r>
              <a:rPr lang="en-US" sz="2800" b="0" i="1" dirty="0" smtClean="0">
                <a:solidFill>
                  <a:srgbClr val="000000"/>
                </a:solidFill>
                <a:effectLst/>
                <a:latin typeface="OpenSans"/>
              </a:rPr>
              <a:t> was / had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a family concert. The concert </a:t>
            </a:r>
            <a:r>
              <a:rPr lang="en-US" sz="2800" b="0" i="1" baseline="30000" dirty="0" smtClean="0">
                <a:solidFill>
                  <a:srgbClr val="000000"/>
                </a:solidFill>
                <a:effectLst/>
                <a:latin typeface="OpenSans"/>
              </a:rPr>
              <a:t>2</a:t>
            </a:r>
            <a:r>
              <a:rPr lang="en-US" sz="2800" b="0" i="1" dirty="0" smtClean="0">
                <a:solidFill>
                  <a:srgbClr val="000000"/>
                </a:solidFill>
                <a:effectLst/>
                <a:latin typeface="OpenSans"/>
              </a:rPr>
              <a:t> were / was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at home in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Autralia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. The children and their parents </a:t>
            </a:r>
            <a:r>
              <a:rPr lang="en-US" sz="2800" b="0" i="1" baseline="30000" dirty="0" smtClean="0">
                <a:solidFill>
                  <a:srgbClr val="000000"/>
                </a:solidFill>
                <a:effectLst/>
                <a:latin typeface="OpenSans"/>
              </a:rPr>
              <a:t>3</a:t>
            </a:r>
            <a:r>
              <a:rPr lang="en-US" sz="2800" b="0" i="1" dirty="0" smtClean="0">
                <a:solidFill>
                  <a:srgbClr val="000000"/>
                </a:solidFill>
                <a:effectLst/>
                <a:latin typeface="OpenSans"/>
              </a:rPr>
              <a:t>were/ played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their instrument. Everyone in the audience </a:t>
            </a:r>
            <a:r>
              <a:rPr lang="en-US" sz="2800" b="0" i="1" baseline="30000" dirty="0" smtClean="0">
                <a:solidFill>
                  <a:srgbClr val="000000"/>
                </a:solidFill>
                <a:effectLst/>
                <a:latin typeface="OpenSans"/>
              </a:rPr>
              <a:t>4</a:t>
            </a:r>
            <a:r>
              <a:rPr lang="en-US" sz="2800" b="0" i="1" dirty="0" smtClean="0">
                <a:solidFill>
                  <a:srgbClr val="000000"/>
                </a:solidFill>
                <a:effectLst/>
                <a:latin typeface="OpenSans"/>
              </a:rPr>
              <a:t>listened to / was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the music and </a:t>
            </a:r>
            <a:r>
              <a:rPr lang="en-US" sz="2800" b="0" i="1" baseline="30000" dirty="0" smtClean="0">
                <a:solidFill>
                  <a:srgbClr val="000000"/>
                </a:solidFill>
                <a:effectLst/>
                <a:latin typeface="OpenSans"/>
              </a:rPr>
              <a:t>5</a:t>
            </a:r>
            <a:r>
              <a:rPr lang="en-US" sz="2800" b="0" i="1" dirty="0" smtClean="0">
                <a:solidFill>
                  <a:srgbClr val="000000"/>
                </a:solidFill>
                <a:effectLst/>
                <a:latin typeface="OpenSans"/>
              </a:rPr>
              <a:t>enjoyed / had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. It </a:t>
            </a:r>
            <a:r>
              <a:rPr lang="en-US" sz="2800" b="0" i="1" baseline="30000" dirty="0" smtClean="0">
                <a:solidFill>
                  <a:srgbClr val="000000"/>
                </a:solidFill>
                <a:effectLst/>
                <a:latin typeface="OpenSans"/>
              </a:rPr>
              <a:t>6</a:t>
            </a:r>
            <a:r>
              <a:rPr lang="en-US" sz="2800" b="0" i="1" dirty="0" smtClean="0">
                <a:solidFill>
                  <a:srgbClr val="000000"/>
                </a:solidFill>
                <a:effectLst/>
                <a:latin typeface="OpenSans"/>
              </a:rPr>
              <a:t> was / were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a really special day.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920" y="2650630"/>
            <a:ext cx="1289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OpenSansBold"/>
              </a:rPr>
              <a:t>4. Write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91920" y="3280543"/>
            <a:ext cx="81566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enjoy          be (x4)        play (x2)          cheer 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Yesterday there 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1</a:t>
            </a:r>
            <a:r>
              <a:rPr lang="en-US" sz="2800" b="0" i="0" u="sng" dirty="0" smtClean="0">
                <a:solidFill>
                  <a:srgbClr val="000000"/>
                </a:solidFill>
                <a:effectLst/>
                <a:latin typeface="OpenSans"/>
              </a:rPr>
              <a:t>was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a concert at school. Kim and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Giang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___ on stage first. They 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3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_____ their recorders. Nam 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4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_____ next on stage.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He 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5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_____ his violin. The audience 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6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______ at the end. They all 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7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_____ the concert. It </a:t>
            </a:r>
            <a:r>
              <a:rPr lang="en-US" sz="2800" b="0" i="0" baseline="30000" dirty="0" smtClean="0">
                <a:solidFill>
                  <a:srgbClr val="000000"/>
                </a:solidFill>
                <a:effectLst/>
                <a:latin typeface="OpenSans"/>
              </a:rPr>
              <a:t>8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______ great!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 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2050" name="Picture 2" descr="https://img.loigiaihay.com/picture/2018/0304/hinh-5-unit-4-f-f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64" y="2535215"/>
            <a:ext cx="3373236" cy="34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4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Widescreen</PresentationFormat>
  <Paragraphs>12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</cp:revision>
  <dcterms:created xsi:type="dcterms:W3CDTF">2021-11-11T15:53:52Z</dcterms:created>
  <dcterms:modified xsi:type="dcterms:W3CDTF">2021-11-18T15:18:24Z</dcterms:modified>
</cp:coreProperties>
</file>